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</a:t>
            </a:r>
            <a:r>
              <a:rPr lang="es-CO" sz="4000">
                <a:solidFill>
                  <a:srgbClr val="404040"/>
                </a:solidFill>
              </a:rPr>
              <a:t>– OCTUBRE</a:t>
            </a:r>
            <a:endParaRPr lang="es-CO" sz="4000" dirty="0">
              <a:solidFill>
                <a:srgbClr val="404040"/>
              </a:solidFill>
            </a:endParaRP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06" y="474079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60578"/>
              </p:ext>
            </p:extLst>
          </p:nvPr>
        </p:nvGraphicFramePr>
        <p:xfrm>
          <a:off x="3790627" y="979497"/>
          <a:ext cx="7895094" cy="32509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23180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5055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68308"/>
              </p:ext>
            </p:extLst>
          </p:nvPr>
        </p:nvGraphicFramePr>
        <p:xfrm>
          <a:off x="4662102" y="1289382"/>
          <a:ext cx="6903725" cy="4156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692700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92700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829041"/>
              </p:ext>
            </p:extLst>
          </p:nvPr>
        </p:nvGraphicFramePr>
        <p:xfrm>
          <a:off x="4276344" y="1336373"/>
          <a:ext cx="7251195" cy="4185258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MES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META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AVANCE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 AVANCE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 COMP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POR COMP</a:t>
                      </a:r>
                    </a:p>
                  </a:txBody>
                  <a:tcPr marL="176507" marR="89716" marT="88253" marB="882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572 Capítulos 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270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47.20%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302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52.8%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326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56.99%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246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43.01%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378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66.08%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194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33.92%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435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76.05%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137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14.34%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490 Capítulos 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85.66%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82 Capítulos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14.34%</a:t>
                      </a:r>
                    </a:p>
                  </a:txBody>
                  <a:tcPr marL="176507" marR="89716" marT="88253" marB="88253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6342"/>
              </p:ext>
            </p:extLst>
          </p:nvPr>
        </p:nvGraphicFramePr>
        <p:xfrm>
          <a:off x="4038600" y="1617696"/>
          <a:ext cx="7188202" cy="24823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21218"/>
              </p:ext>
            </p:extLst>
          </p:nvPr>
        </p:nvGraphicFramePr>
        <p:xfrm>
          <a:off x="4276344" y="1323388"/>
          <a:ext cx="7251195" cy="421122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832</Words>
  <Application>Microsoft Office PowerPoint</Application>
  <PresentationFormat>Panorámica</PresentationFormat>
  <Paragraphs>223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OCTUBRE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Fabian Andres Arias Segura</cp:lastModifiedBy>
  <cp:revision>4</cp:revision>
  <dcterms:created xsi:type="dcterms:W3CDTF">2019-11-12T17:52:50Z</dcterms:created>
  <dcterms:modified xsi:type="dcterms:W3CDTF">2024-07-29T18:16:12Z</dcterms:modified>
</cp:coreProperties>
</file>